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pptx" ContentType="application/vnd.openxmlformats-officedocument.presentationml.presentation"/>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8" r:id="rId3"/>
    <p:sldId id="257" r:id="rId4"/>
    <p:sldId id="263" r:id="rId5"/>
    <p:sldId id="266" r:id="rId6"/>
    <p:sldId id="264" r:id="rId7"/>
    <p:sldId id="265" r:id="rId8"/>
    <p:sldId id="259" r:id="rId9"/>
    <p:sldId id="261" r:id="rId10"/>
    <p:sldId id="262"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5" autoAdjust="0"/>
    <p:restoredTop sz="94660"/>
  </p:normalViewPr>
  <p:slideViewPr>
    <p:cSldViewPr>
      <p:cViewPr varScale="1">
        <p:scale>
          <a:sx n="69" d="100"/>
          <a:sy n="69" d="100"/>
        </p:scale>
        <p:origin x="-1416"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image1.jpe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9E708B88-A8B0-46B8-8FAF-ED0BE304493C}" type="datetimeFigureOut">
              <a:rPr lang="en-US" smtClean="0"/>
              <a:t>25-May-18</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EE62AD21-EC03-44A8-A86E-C68AE88577E2}"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9E708B88-A8B0-46B8-8FAF-ED0BE304493C}" type="datetimeFigureOut">
              <a:rPr lang="en-US" smtClean="0"/>
              <a:t>25-May-18</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EE62AD21-EC03-44A8-A86E-C68AE88577E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9E708B88-A8B0-46B8-8FAF-ED0BE304493C}" type="datetimeFigureOut">
              <a:rPr lang="en-US" smtClean="0"/>
              <a:t>25-May-18</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EE62AD21-EC03-44A8-A86E-C68AE88577E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9E708B88-A8B0-46B8-8FAF-ED0BE304493C}" type="datetimeFigureOut">
              <a:rPr lang="en-US" smtClean="0"/>
              <a:t>25-May-18</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EE62AD21-EC03-44A8-A86E-C68AE88577E2}" type="slidenum">
              <a:rPr lang="en-US" smtClean="0"/>
              <a:t>‹#›</a:t>
            </a:fld>
            <a:endParaRPr lang="en-US"/>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9E708B88-A8B0-46B8-8FAF-ED0BE304493C}" type="datetimeFigureOut">
              <a:rPr lang="en-US" smtClean="0"/>
              <a:t>25-May-18</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EE62AD21-EC03-44A8-A86E-C68AE88577E2}" type="slidenum">
              <a:rPr lang="en-US" smtClean="0"/>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9E708B88-A8B0-46B8-8FAF-ED0BE304493C}" type="datetimeFigureOut">
              <a:rPr lang="en-US" smtClean="0"/>
              <a:t>25-May-18</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EE62AD21-EC03-44A8-A86E-C68AE88577E2}" type="slidenum">
              <a:rPr lang="en-US" smtClean="0"/>
              <a:t>‹#›</a:t>
            </a:fld>
            <a:endParaRPr lang="en-US"/>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9E708B88-A8B0-46B8-8FAF-ED0BE304493C}" type="datetimeFigureOut">
              <a:rPr lang="en-US" smtClean="0"/>
              <a:t>25-May-18</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EE62AD21-EC03-44A8-A86E-C68AE88577E2}"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fld id="{9E708B88-A8B0-46B8-8FAF-ED0BE304493C}" type="datetimeFigureOut">
              <a:rPr lang="en-US" smtClean="0"/>
              <a:t>25-May-18</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EE62AD21-EC03-44A8-A86E-C68AE88577E2}" type="slidenum">
              <a:rPr lang="en-US" smtClean="0"/>
              <a:t>‹#›</a:t>
            </a:fld>
            <a:endParaRPr lang="en-US"/>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fld id="{9E708B88-A8B0-46B8-8FAF-ED0BE304493C}" type="datetimeFigureOut">
              <a:rPr lang="en-US" smtClean="0"/>
              <a:t>25-May-18</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EE62AD21-EC03-44A8-A86E-C68AE88577E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extLst/>
          </a:lstStyle>
          <a:p>
            <a:fld id="{9E708B88-A8B0-46B8-8FAF-ED0BE304493C}" type="datetimeFigureOut">
              <a:rPr lang="en-US" smtClean="0"/>
              <a:t>25-May-18</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EE62AD21-EC03-44A8-A86E-C68AE88577E2}"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9E708B88-A8B0-46B8-8FAF-ED0BE304493C}" type="datetimeFigureOut">
              <a:rPr lang="en-US" smtClean="0"/>
              <a:t>25-May-18</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EE62AD21-EC03-44A8-A86E-C68AE88577E2}" type="slidenum">
              <a:rPr lang="en-US" smtClean="0"/>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9E708B88-A8B0-46B8-8FAF-ED0BE304493C}" type="datetimeFigureOut">
              <a:rPr lang="en-US" smtClean="0"/>
              <a:t>25-May-18</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EE62AD21-EC03-44A8-A86E-C68AE88577E2}"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package" Target="../embeddings/Microsoft_PowerPoint_Presentation1.pptx"/><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graphicFrame>
        <p:nvGraphicFramePr>
          <p:cNvPr id="4" name="Object 3"/>
          <p:cNvGraphicFramePr>
            <a:graphicFrameLocks noChangeAspect="1"/>
          </p:cNvGraphicFramePr>
          <p:nvPr>
            <p:extLst>
              <p:ext uri="{D42A27DB-BD31-4B8C-83A1-F6EECF244321}">
                <p14:modId xmlns:p14="http://schemas.microsoft.com/office/powerpoint/2010/main" val="80772099"/>
              </p:ext>
            </p:extLst>
          </p:nvPr>
        </p:nvGraphicFramePr>
        <p:xfrm>
          <a:off x="0" y="0"/>
          <a:ext cx="9144000" cy="6857999"/>
        </p:xfrm>
        <a:graphic>
          <a:graphicData uri="http://schemas.openxmlformats.org/presentationml/2006/ole">
            <mc:AlternateContent xmlns:mc="http://schemas.openxmlformats.org/markup-compatibility/2006">
              <mc:Choice xmlns:v="urn:schemas-microsoft-com:vml" Requires="v">
                <p:oleObj spid="_x0000_s1048" name="Presentation" r:id="rId3" imgW="7781396" imgH="5835314" progId="PowerPoint.Show.12">
                  <p:embed/>
                </p:oleObj>
              </mc:Choice>
              <mc:Fallback>
                <p:oleObj name="Presentation" r:id="rId3" imgW="7781396" imgH="5835314" progId="PowerPoint.Show.12">
                  <p:embed/>
                  <p:pic>
                    <p:nvPicPr>
                      <p:cNvPr id="0" name=""/>
                      <p:cNvPicPr/>
                      <p:nvPr/>
                    </p:nvPicPr>
                    <p:blipFill>
                      <a:blip r:embed="rId4"/>
                      <a:stretch>
                        <a:fillRect/>
                      </a:stretch>
                    </p:blipFill>
                    <p:spPr>
                      <a:xfrm>
                        <a:off x="0" y="0"/>
                        <a:ext cx="9144000" cy="6857999"/>
                      </a:xfrm>
                      <a:prstGeom prst="rect">
                        <a:avLst/>
                      </a:prstGeom>
                    </p:spPr>
                  </p:pic>
                </p:oleObj>
              </mc:Fallback>
            </mc:AlternateContent>
          </a:graphicData>
        </a:graphic>
      </p:graphicFrame>
    </p:spTree>
    <p:extLst>
      <p:ext uri="{BB962C8B-B14F-4D97-AF65-F5344CB8AC3E}">
        <p14:creationId xmlns:p14="http://schemas.microsoft.com/office/powerpoint/2010/main" val="3535180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sp>
        <p:nvSpPr>
          <p:cNvPr id="2" name="Title 1"/>
          <p:cNvSpPr>
            <a:spLocks noGrp="1"/>
          </p:cNvSpPr>
          <p:nvPr>
            <p:ph type="title"/>
          </p:nvPr>
        </p:nvSpPr>
        <p:spPr/>
        <p:txBody>
          <a:bodyPr/>
          <a:lstStyle/>
          <a:p>
            <a:endParaRPr lang="en-US"/>
          </a:p>
        </p:txBody>
      </p:sp>
      <p:pic>
        <p:nvPicPr>
          <p:cNvPr id="2050" name="Picture 2" descr="D:\UNI\presentation data\thank-you-185078737-58adfa013df78c345b0837e7.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67" y="0"/>
            <a:ext cx="914636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331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ln>
            <a:solidFill>
              <a:schemeClr val="accent1"/>
            </a:solidFill>
          </a:ln>
        </p:spPr>
        <p:txBody>
          <a:bodyPr/>
          <a:lstStyle/>
          <a:p>
            <a:endParaRPr lang="en-US" dirty="0" smtClean="0"/>
          </a:p>
          <a:p>
            <a:r>
              <a:rPr lang="en-US" dirty="0" smtClean="0"/>
              <a:t>Saad </a:t>
            </a:r>
            <a:r>
              <a:rPr lang="en-US" dirty="0" smtClean="0"/>
              <a:t>Zafar</a:t>
            </a:r>
          </a:p>
          <a:p>
            <a:r>
              <a:rPr lang="en-US" dirty="0" smtClean="0"/>
              <a:t>M. Shahzeb Chaudhry</a:t>
            </a:r>
          </a:p>
          <a:p>
            <a:r>
              <a:rPr lang="en-US" dirty="0" smtClean="0"/>
              <a:t>Rizwan Ali</a:t>
            </a:r>
          </a:p>
          <a:p>
            <a:r>
              <a:rPr lang="en-US" dirty="0" smtClean="0"/>
              <a:t>Sumair Sheikh</a:t>
            </a:r>
            <a:endParaRPr lang="en-US" dirty="0"/>
          </a:p>
        </p:txBody>
      </p:sp>
      <p:sp>
        <p:nvSpPr>
          <p:cNvPr id="2" name="Title 1"/>
          <p:cNvSpPr>
            <a:spLocks noGrp="1"/>
          </p:cNvSpPr>
          <p:nvPr>
            <p:ph type="title"/>
          </p:nvPr>
        </p:nvSpPr>
        <p:spPr/>
        <p:txBody>
          <a:bodyPr/>
          <a:lstStyle/>
          <a:p>
            <a:r>
              <a:rPr lang="en-US" dirty="0" smtClean="0"/>
              <a:t>GROUP MEMBER NAME</a:t>
            </a:r>
            <a:endParaRPr lang="en-US" dirty="0"/>
          </a:p>
        </p:txBody>
      </p:sp>
      <p:pic>
        <p:nvPicPr>
          <p:cNvPr id="6146" name="Picture 2" descr="C:\Users\PC\Desktop\meetin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01491" y="3276600"/>
            <a:ext cx="3646222" cy="2686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5722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3514857" y="2620309"/>
            <a:ext cx="2114286" cy="2247619"/>
          </a:xfrm>
          <a:prstGeom prst="rect">
            <a:avLst/>
          </a:prstGeom>
          <a:noFill/>
          <a:ln>
            <a:noFill/>
          </a:ln>
          <a:effectLst/>
          <a:extLst/>
        </p:spPr>
      </p:pic>
      <p:sp>
        <p:nvSpPr>
          <p:cNvPr id="2" name="Title 1"/>
          <p:cNvSpPr>
            <a:spLocks noGrp="1"/>
          </p:cNvSpPr>
          <p:nvPr>
            <p:ph type="title"/>
          </p:nvPr>
        </p:nvSpPr>
        <p:spPr/>
        <p:txBody>
          <a:bodyPr/>
          <a:lstStyle/>
          <a:p>
            <a:r>
              <a:rPr lang="en-US" dirty="0" smtClean="0"/>
              <a:t>Project title</a:t>
            </a:r>
            <a:endParaRPr lang="en-US" dirty="0"/>
          </a:p>
        </p:txBody>
      </p:sp>
      <p:sp>
        <p:nvSpPr>
          <p:cNvPr id="6" name="TextBox 5"/>
          <p:cNvSpPr txBox="1"/>
          <p:nvPr/>
        </p:nvSpPr>
        <p:spPr>
          <a:xfrm>
            <a:off x="464126" y="1606943"/>
            <a:ext cx="8298873" cy="400110"/>
          </a:xfrm>
          <a:prstGeom prst="rect">
            <a:avLst/>
          </a:prstGeom>
          <a:noFill/>
        </p:spPr>
        <p:txBody>
          <a:bodyPr wrap="square" rtlCol="0">
            <a:spAutoFit/>
          </a:bodyPr>
          <a:lstStyle/>
          <a:p>
            <a:pPr algn="ctr"/>
            <a:r>
              <a:rPr lang="en-US" sz="2000" b="1" u="sng" dirty="0" smtClean="0"/>
              <a:t>DENTAL CLINIC MANAGEMENT SYSTEM</a:t>
            </a:r>
            <a:endParaRPr lang="en-US" sz="2000" b="1" u="sng" dirty="0"/>
          </a:p>
        </p:txBody>
      </p:sp>
    </p:spTree>
    <p:extLst>
      <p:ext uri="{BB962C8B-B14F-4D97-AF65-F5344CB8AC3E}">
        <p14:creationId xmlns:p14="http://schemas.microsoft.com/office/powerpoint/2010/main" val="3185003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10000"/>
          </a:bodyPr>
          <a:lstStyle/>
          <a:p>
            <a:r>
              <a:rPr lang="en-US" dirty="0" smtClean="0"/>
              <a:t>Dental Clinic is an organization that is responsible in providing a health medication and treatment for all types of dental patients. Surely, everyday there are people that need to use the dental clinic services. But how can clinic provide a faster and efficient services if they are still using the traditional method on their daily operation. The traditional method means the customers need to fill in their detail in registration form manually and the information will only keep in files. After the registration, the files will be place in the rack and this will cause problems like taking a longer time to retrieve the information, make mistakes during writing or misplaced the files. </a:t>
            </a:r>
          </a:p>
          <a:p>
            <a:endParaRPr lang="en-US" dirty="0"/>
          </a:p>
        </p:txBody>
      </p:sp>
      <p:sp>
        <p:nvSpPr>
          <p:cNvPr id="2" name="Title 1"/>
          <p:cNvSpPr>
            <a:spLocks noGrp="1"/>
          </p:cNvSpPr>
          <p:nvPr>
            <p:ph type="title"/>
          </p:nvPr>
        </p:nvSpPr>
        <p:spPr/>
        <p:txBody>
          <a:bodyPr>
            <a:normAutofit fontScale="90000"/>
          </a:bodyPr>
          <a:lstStyle/>
          <a:p>
            <a:r>
              <a:rPr lang="en-US" dirty="0"/>
              <a:t/>
            </a:r>
            <a:br>
              <a:rPr lang="en-US" dirty="0"/>
            </a:br>
            <a:endParaRPr lang="en-US" dirty="0"/>
          </a:p>
        </p:txBody>
      </p:sp>
      <p:pic>
        <p:nvPicPr>
          <p:cNvPr id="5122" name="Picture 2" descr="C:\Users\PC\Desktop\Introduction-862x414-2-862x414-min-862x414.png"/>
          <p:cNvPicPr>
            <a:picLocks noChangeAspect="1" noChangeArrowheads="1"/>
          </p:cNvPicPr>
          <p:nvPr/>
        </p:nvPicPr>
        <p:blipFill rotWithShape="1">
          <a:blip r:embed="rId2">
            <a:extLst>
              <a:ext uri="{28A0092B-C50C-407E-A947-70E740481C1C}">
                <a14:useLocalDpi xmlns:a14="http://schemas.microsoft.com/office/drawing/2010/main" val="0"/>
              </a:ext>
            </a:extLst>
          </a:blip>
          <a:srcRect t="23813" b="24592"/>
          <a:stretch/>
        </p:blipFill>
        <p:spPr bwMode="auto">
          <a:xfrm>
            <a:off x="1905000" y="204352"/>
            <a:ext cx="5181600" cy="11707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11649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ADMIN LOGIN</a:t>
            </a:r>
          </a:p>
          <a:p>
            <a:r>
              <a:rPr lang="en-US" dirty="0" smtClean="0"/>
              <a:t>DOCTOR PORTION</a:t>
            </a:r>
          </a:p>
          <a:p>
            <a:r>
              <a:rPr lang="en-US" dirty="0" smtClean="0"/>
              <a:t>PATIENT PORTION</a:t>
            </a:r>
            <a:endParaRPr lang="en-US" dirty="0"/>
          </a:p>
        </p:txBody>
      </p:sp>
      <p:sp>
        <p:nvSpPr>
          <p:cNvPr id="3" name="Title 2"/>
          <p:cNvSpPr>
            <a:spLocks noGrp="1"/>
          </p:cNvSpPr>
          <p:nvPr>
            <p:ph type="title"/>
          </p:nvPr>
        </p:nvSpPr>
        <p:spPr/>
        <p:txBody>
          <a:bodyPr/>
          <a:lstStyle/>
          <a:p>
            <a:r>
              <a:rPr lang="en-US" dirty="0" smtClean="0"/>
              <a:t>MAIN MODULES</a:t>
            </a:r>
            <a:endParaRPr lang="en-US" dirty="0"/>
          </a:p>
        </p:txBody>
      </p:sp>
      <p:pic>
        <p:nvPicPr>
          <p:cNvPr id="2050" name="Picture 2" descr="C:\Users\PC\Desktop\112211PatientActivation.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0600" y="3657600"/>
            <a:ext cx="3771900" cy="251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4426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Add doctor details</a:t>
            </a:r>
          </a:p>
          <a:p>
            <a:r>
              <a:rPr lang="en-US" dirty="0" smtClean="0"/>
              <a:t>Search doctor details</a:t>
            </a:r>
          </a:p>
          <a:p>
            <a:r>
              <a:rPr lang="en-US" dirty="0" smtClean="0"/>
              <a:t>Delete doctor details</a:t>
            </a:r>
          </a:p>
          <a:p>
            <a:r>
              <a:rPr lang="en-US" dirty="0" smtClean="0"/>
              <a:t>Update </a:t>
            </a:r>
            <a:r>
              <a:rPr lang="en-US" dirty="0"/>
              <a:t>doctor </a:t>
            </a:r>
            <a:r>
              <a:rPr lang="en-US" dirty="0" smtClean="0"/>
              <a:t>details</a:t>
            </a:r>
          </a:p>
          <a:p>
            <a:r>
              <a:rPr lang="en-US" dirty="0" smtClean="0"/>
              <a:t>Display </a:t>
            </a:r>
            <a:r>
              <a:rPr lang="en-US" dirty="0"/>
              <a:t>doctor details</a:t>
            </a:r>
            <a:endParaRPr lang="en-US" dirty="0" smtClean="0"/>
          </a:p>
          <a:p>
            <a:endParaRPr lang="en-US" dirty="0"/>
          </a:p>
        </p:txBody>
      </p:sp>
      <p:sp>
        <p:nvSpPr>
          <p:cNvPr id="3" name="Title 2"/>
          <p:cNvSpPr>
            <a:spLocks noGrp="1"/>
          </p:cNvSpPr>
          <p:nvPr>
            <p:ph type="title"/>
          </p:nvPr>
        </p:nvSpPr>
        <p:spPr/>
        <p:txBody>
          <a:bodyPr>
            <a:normAutofit fontScale="90000"/>
          </a:bodyPr>
          <a:lstStyle/>
          <a:p>
            <a:r>
              <a:rPr lang="en-US" dirty="0"/>
              <a:t>Doctor module</a:t>
            </a:r>
            <a:br>
              <a:rPr lang="en-US" dirty="0"/>
            </a:br>
            <a:endParaRPr lang="en-US" dirty="0"/>
          </a:p>
        </p:txBody>
      </p:sp>
      <p:pic>
        <p:nvPicPr>
          <p:cNvPr id="3074" name="Picture 2" descr="C:\Users\PC\Desktop\doctor-character-background_1270-8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4020" y="3571875"/>
            <a:ext cx="3286125" cy="3286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6188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Add </a:t>
            </a:r>
            <a:r>
              <a:rPr lang="en-US" dirty="0" smtClean="0"/>
              <a:t>patient </a:t>
            </a:r>
            <a:r>
              <a:rPr lang="en-US" dirty="0"/>
              <a:t>details</a:t>
            </a:r>
          </a:p>
          <a:p>
            <a:r>
              <a:rPr lang="en-US" dirty="0"/>
              <a:t>Search patient</a:t>
            </a:r>
            <a:r>
              <a:rPr lang="en-US" dirty="0" smtClean="0"/>
              <a:t> </a:t>
            </a:r>
            <a:r>
              <a:rPr lang="en-US" dirty="0"/>
              <a:t>details</a:t>
            </a:r>
          </a:p>
          <a:p>
            <a:r>
              <a:rPr lang="en-US" dirty="0"/>
              <a:t>Delete patient</a:t>
            </a:r>
            <a:r>
              <a:rPr lang="en-US" dirty="0" smtClean="0"/>
              <a:t> </a:t>
            </a:r>
            <a:r>
              <a:rPr lang="en-US" dirty="0"/>
              <a:t>details</a:t>
            </a:r>
          </a:p>
          <a:p>
            <a:r>
              <a:rPr lang="en-US" dirty="0"/>
              <a:t>Update patient</a:t>
            </a:r>
            <a:r>
              <a:rPr lang="en-US" dirty="0" smtClean="0"/>
              <a:t> </a:t>
            </a:r>
            <a:r>
              <a:rPr lang="en-US" dirty="0"/>
              <a:t>details</a:t>
            </a:r>
          </a:p>
          <a:p>
            <a:r>
              <a:rPr lang="en-US" dirty="0"/>
              <a:t>Display patient</a:t>
            </a:r>
            <a:r>
              <a:rPr lang="en-US" dirty="0" smtClean="0"/>
              <a:t> </a:t>
            </a:r>
            <a:r>
              <a:rPr lang="en-US" dirty="0"/>
              <a:t>details</a:t>
            </a:r>
          </a:p>
          <a:p>
            <a:endParaRPr lang="en-US" dirty="0"/>
          </a:p>
        </p:txBody>
      </p:sp>
      <p:sp>
        <p:nvSpPr>
          <p:cNvPr id="3" name="Title 2"/>
          <p:cNvSpPr>
            <a:spLocks noGrp="1"/>
          </p:cNvSpPr>
          <p:nvPr>
            <p:ph type="title"/>
          </p:nvPr>
        </p:nvSpPr>
        <p:spPr/>
        <p:txBody>
          <a:bodyPr/>
          <a:lstStyle/>
          <a:p>
            <a:r>
              <a:rPr lang="en-US" dirty="0" smtClean="0"/>
              <a:t>Patient module</a:t>
            </a:r>
            <a:endParaRPr lang="en-US" dirty="0"/>
          </a:p>
        </p:txBody>
      </p:sp>
      <p:pic>
        <p:nvPicPr>
          <p:cNvPr id="4098" name="Picture 2" descr="C:\Users\PC\Desktop\Doctor-with-patient.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5000" y="2338965"/>
            <a:ext cx="3429000" cy="45190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9750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D</a:t>
            </a:r>
            <a:r>
              <a:rPr lang="en-US" dirty="0" smtClean="0"/>
              <a:t>OUBLE LINK LIST</a:t>
            </a:r>
          </a:p>
          <a:p>
            <a:endParaRPr lang="en-US" dirty="0" smtClean="0"/>
          </a:p>
          <a:p>
            <a:r>
              <a:rPr lang="en-US" sz="2000" dirty="0" smtClean="0"/>
              <a:t>1. </a:t>
            </a:r>
            <a:r>
              <a:rPr lang="en-US" sz="2000" dirty="0"/>
              <a:t>In doubly linked list each node contains two pointers</a:t>
            </a:r>
            <a:r>
              <a:rPr lang="en-US" sz="2000" dirty="0" smtClean="0"/>
              <a:t>.</a:t>
            </a:r>
          </a:p>
          <a:p>
            <a:endParaRPr lang="en-US" sz="2000" dirty="0" smtClean="0"/>
          </a:p>
          <a:p>
            <a:r>
              <a:rPr lang="en-US" sz="2000" dirty="0" smtClean="0"/>
              <a:t>2. </a:t>
            </a:r>
            <a:r>
              <a:rPr lang="en-US" sz="2000" dirty="0"/>
              <a:t>which points has a reference to both the next point and pervious point of node in list</a:t>
            </a:r>
            <a:r>
              <a:rPr lang="en-US" sz="2000" dirty="0" smtClean="0"/>
              <a:t>.</a:t>
            </a:r>
          </a:p>
          <a:p>
            <a:endParaRPr lang="en-US" sz="2000" dirty="0" smtClean="0"/>
          </a:p>
          <a:p>
            <a:r>
              <a:rPr lang="en-US" sz="2000" dirty="0" smtClean="0"/>
              <a:t>3. </a:t>
            </a:r>
            <a:r>
              <a:rPr lang="en-US" sz="2000" dirty="0"/>
              <a:t>A doubly linked list is a two-way list because one can move in either from left to right or from right to left</a:t>
            </a:r>
          </a:p>
        </p:txBody>
      </p:sp>
      <p:sp>
        <p:nvSpPr>
          <p:cNvPr id="2" name="Title 1"/>
          <p:cNvSpPr>
            <a:spLocks noGrp="1"/>
          </p:cNvSpPr>
          <p:nvPr>
            <p:ph type="title"/>
          </p:nvPr>
        </p:nvSpPr>
        <p:spPr/>
        <p:txBody>
          <a:bodyPr/>
          <a:lstStyle/>
          <a:p>
            <a:r>
              <a:rPr lang="en-US" dirty="0" smtClean="0"/>
              <a:t>DATA STRUCTURE CONCEPTS</a:t>
            </a:r>
            <a:endParaRPr lang="en-US" dirty="0"/>
          </a:p>
        </p:txBody>
      </p:sp>
    </p:spTree>
    <p:extLst>
      <p:ext uri="{BB962C8B-B14F-4D97-AF65-F5344CB8AC3E}">
        <p14:creationId xmlns:p14="http://schemas.microsoft.com/office/powerpoint/2010/main" val="1339577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20000"/>
          </a:bodyPr>
          <a:lstStyle/>
          <a:p>
            <a:r>
              <a:rPr lang="en-US" dirty="0" smtClean="0"/>
              <a:t>Dental Clinic Management System not only provides an opportunity to the clinic to enhance their patient care, but also can increase the profitability of the organization. Dentist would be able to significantly improve the operational control and thus streamline operations. This would improve the response time to the demands of patient care because it automates the process of collecting, collating and retrieving patient information. Dental Clinic Management System is successfully developed using the required features cross the previous sections which fully developed by using “C++”</a:t>
            </a:r>
            <a:endParaRPr lang="en-US" dirty="0"/>
          </a:p>
        </p:txBody>
      </p:sp>
      <p:sp>
        <p:nvSpPr>
          <p:cNvPr id="2" name="Title 1"/>
          <p:cNvSpPr>
            <a:spLocks noGrp="1"/>
          </p:cNvSpPr>
          <p:nvPr>
            <p:ph type="title"/>
          </p:nvPr>
        </p:nvSpPr>
        <p:spPr/>
        <p:txBody>
          <a:bodyPr/>
          <a:lstStyle/>
          <a:p>
            <a:r>
              <a:rPr lang="en-US" dirty="0" smtClean="0"/>
              <a:t>conclusion</a:t>
            </a:r>
            <a:endParaRPr lang="en-US" dirty="0"/>
          </a:p>
        </p:txBody>
      </p:sp>
    </p:spTree>
    <p:extLst>
      <p:ext uri="{BB962C8B-B14F-4D97-AF65-F5344CB8AC3E}">
        <p14:creationId xmlns:p14="http://schemas.microsoft.com/office/powerpoint/2010/main" val="24296178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133</TotalTime>
  <Words>338</Words>
  <Application>Microsoft Office PowerPoint</Application>
  <PresentationFormat>On-screen Show (4:3)</PresentationFormat>
  <Paragraphs>36</Paragraphs>
  <Slides>10</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2" baseType="lpstr">
      <vt:lpstr>Concourse</vt:lpstr>
      <vt:lpstr>Presentation</vt:lpstr>
      <vt:lpstr>PowerPoint Presentation</vt:lpstr>
      <vt:lpstr>GROUP MEMBER NAME</vt:lpstr>
      <vt:lpstr>Project title</vt:lpstr>
      <vt:lpstr> </vt:lpstr>
      <vt:lpstr>MAIN MODULES</vt:lpstr>
      <vt:lpstr>Doctor module </vt:lpstr>
      <vt:lpstr>Patient module</vt:lpstr>
      <vt:lpstr>DATA STRUCTURE CONCEPTS</vt:lpstr>
      <vt:lpstr>conclusion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dc:creator>
  <cp:lastModifiedBy>PC</cp:lastModifiedBy>
  <cp:revision>18</cp:revision>
  <dcterms:created xsi:type="dcterms:W3CDTF">2018-05-24T18:58:27Z</dcterms:created>
  <dcterms:modified xsi:type="dcterms:W3CDTF">2018-05-24T21:28:36Z</dcterms:modified>
</cp:coreProperties>
</file>

<file path=docProps/thumbnail.jpeg>
</file>